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6858000" cy="9906000" type="A4"/>
  <p:notesSz cx="6858000" cy="9945688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50" autoAdjust="0"/>
    <p:restoredTop sz="94660"/>
  </p:normalViewPr>
  <p:slideViewPr>
    <p:cSldViewPr snapToGrid="0" snapToObjects="1">
      <p:cViewPr>
        <p:scale>
          <a:sx n="73" d="100"/>
          <a:sy n="73" d="100"/>
        </p:scale>
        <p:origin x="-1800" y="-15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99A54-67D1-4959-9B98-3F1AFCDFA0EB}" type="datetime1">
              <a:rPr lang="ja-JP" altLang="en-US"/>
              <a:pPr>
                <a:defRPr/>
              </a:pPr>
              <a:t>2012/10/4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ADC92-8152-4D95-8DF3-83DDF08EFEA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C9D5B-337D-4813-A428-EF8DE31D9B3E}" type="datetime1">
              <a:rPr lang="ja-JP" altLang="en-US"/>
              <a:pPr>
                <a:defRPr/>
              </a:pPr>
              <a:t>2012/10/4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45392-B7F2-4F85-ACC6-49D81383852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5BF14-DA68-4A13-A450-8D0DBEECABFC}" type="datetime1">
              <a:rPr lang="ja-JP" altLang="en-US"/>
              <a:pPr>
                <a:defRPr/>
              </a:pPr>
              <a:t>2012/10/4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C3888-6A9A-45D7-BFE6-B58047C14C1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C472-9851-49A0-8E01-46F886377E8D}" type="datetime1">
              <a:rPr lang="ja-JP" altLang="en-US"/>
              <a:pPr>
                <a:defRPr/>
              </a:pPr>
              <a:t>2012/10/4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F451E-13F5-48E3-8138-265ADEBC253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BCCF1-6F60-4AAC-A37F-9131C1338941}" type="datetime1">
              <a:rPr lang="ja-JP" altLang="en-US"/>
              <a:pPr>
                <a:defRPr/>
              </a:pPr>
              <a:t>2012/10/4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E2507-E65A-4E73-B09F-E59FD6DA210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CFC45-B993-46D2-9C89-118791DDB41F}" type="datetime1">
              <a:rPr lang="ja-JP" altLang="en-US"/>
              <a:pPr>
                <a:defRPr/>
              </a:pPr>
              <a:t>2012/10/4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2EC74-C27A-4069-9974-1D87EDB15A1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E53A-4714-49FC-803C-79DB820AD678}" type="datetime1">
              <a:rPr lang="ja-JP" altLang="en-US"/>
              <a:pPr>
                <a:defRPr/>
              </a:pPr>
              <a:t>2012/10/4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43CBF-A8A3-4850-AE6C-01DBB33E119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D0F15-40C9-4027-98F5-F869A0F1DE1E}" type="datetime1">
              <a:rPr lang="ja-JP" altLang="en-US"/>
              <a:pPr>
                <a:defRPr/>
              </a:pPr>
              <a:t>2012/10/4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B75E1-77C1-4D5D-ABAD-B0220A953DC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F8B21-F5D5-48F7-8A23-921DD86139B0}" type="datetime1">
              <a:rPr lang="ja-JP" altLang="en-US"/>
              <a:pPr>
                <a:defRPr/>
              </a:pPr>
              <a:t>2012/10/4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AE8AD-E1A0-4767-8AF0-AF6C6AA47AF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A7BDF-3062-45B1-9E4C-CC377100DE29}" type="datetime1">
              <a:rPr lang="ja-JP" altLang="en-US"/>
              <a:pPr>
                <a:defRPr/>
              </a:pPr>
              <a:t>2012/10/4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80776-8AC8-4E7E-9896-7751D00EAE3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F7749-620C-4A9E-9C34-EEB35D117910}" type="datetime1">
              <a:rPr lang="ja-JP" altLang="en-US"/>
              <a:pPr>
                <a:defRPr/>
              </a:pPr>
              <a:t>2012/10/4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BBC08-A00D-4590-A5E9-AB76B331BE8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 descr="01eq_ppt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6858000" cy="311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7272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6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06A9C60-4A0A-4AE0-BE05-705B7559A1D3}" type="datetime1">
              <a:rPr lang="ja-JP" altLang="en-US">
                <a:ea typeface="ＭＳ Ｐゴシック" pitchFamily="50" charset="-128"/>
              </a:rPr>
              <a:pPr>
                <a:defRPr/>
              </a:pPr>
              <a:t>2012/10/4</a:t>
            </a:fld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969"/>
            <a:ext cx="1600200" cy="52625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4DF5E5C-5142-45EE-AF59-2FC6A9E39C6A}" type="slidenum">
              <a:rPr lang="ja-JP" altLang="en-US">
                <a:ea typeface="ＭＳ Ｐゴシック" pitchFamily="50" charset="-128"/>
              </a:rPr>
              <a:pPr>
                <a:defRPr/>
              </a:pPr>
              <a:t>&lt;#&gt;</a:t>
            </a:fld>
            <a:endParaRPr lang="ja-JP" altLang="en-US"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エクア講演会　案内状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" y="259695"/>
            <a:ext cx="6857143" cy="9904763"/>
          </a:xfrm>
          <a:prstGeom prst="rect">
            <a:avLst/>
          </a:prstGeom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5055" y="5429829"/>
            <a:ext cx="6238935" cy="315214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製品紹介　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　　　　　　　</a:t>
            </a:r>
            <a:r>
              <a:rPr lang="ja-JP" altLang="en-US" sz="12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選択的</a:t>
            </a:r>
            <a:r>
              <a:rPr lang="en-US" altLang="ja-JP" sz="12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DPP-</a:t>
            </a:r>
            <a:r>
              <a:rPr lang="ja-JP" altLang="en-US" sz="12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４阻害薬「エクア錠</a:t>
            </a:r>
            <a:r>
              <a:rPr lang="en-US" altLang="ja-JP" sz="12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50</a:t>
            </a:r>
            <a:r>
              <a:rPr lang="ja-JP" altLang="en-US" sz="12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㎎」</a:t>
            </a:r>
            <a:r>
              <a:rPr lang="en-US" altLang="ja-JP" sz="12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DI</a:t>
            </a:r>
            <a:r>
              <a:rPr lang="ja-JP" altLang="en-US" sz="12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情報</a:t>
            </a:r>
            <a:endParaRPr lang="en-US" altLang="ja-JP" sz="1200" dirty="0" smtClean="0"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/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　　　　　　　     　　　　　　　　　　　　　　　　                   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サノフィ株式会社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algn="r" defTabSz="914400"/>
            <a:endParaRPr lang="en-US" altLang="ja-JP" sz="16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●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特別講演    　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　　　　　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</a:rPr>
              <a:t>座長：　益田赤十字病院     第三内科      副部長  高瀬 裕史 先生　　</a:t>
            </a:r>
            <a:endParaRPr lang="en-US" altLang="ja-JP" sz="14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</a:rPr>
              <a:t>　　　　　　　　　　　　　　　　　</a:t>
            </a:r>
            <a:endParaRPr lang="en-US" altLang="ja-JP" sz="14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　　「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 糖尿病の外来診療と地域連携</a:t>
            </a:r>
            <a:r>
              <a:rPr lang="ja-JP" altLang="en-US" b="1" dirty="0" smtClean="0"/>
              <a:t>　</a:t>
            </a:r>
            <a:r>
              <a:rPr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」</a:t>
            </a:r>
            <a:endParaRPr lang="en-US" altLang="ja-JP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    岡山大学大学院医歯薬学総合研究科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    地域医療人材育成講座</a:t>
            </a:r>
            <a:r>
              <a:rPr lang="ja-JP" altLang="en-US" sz="1550" b="1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155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>
              <a:lnSpc>
                <a:spcPts val="2500"/>
              </a:lnSpc>
            </a:pP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　　　　　　　　　　　　　　　　　　　　教授　片岡 仁美　先生</a:t>
            </a:r>
            <a:r>
              <a:rPr lang="ja-JP" altLang="en-US" sz="1600" b="1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1600" b="1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840481" y="8581974"/>
            <a:ext cx="280444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共催：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  <a:sym typeface="Wingdings" pitchFamily="2" charset="2"/>
              </a:rPr>
              <a:t>（公社）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益田市医師会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　　　島根県薬剤師研修協議会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r>
              <a:rPr lang="ja-JP" altLang="en-US" sz="1200" smtClean="0">
                <a:latin typeface="ＭＳ Ｐゴシック" pitchFamily="50" charset="-128"/>
                <a:ea typeface="ＭＳ Ｐゴシック" pitchFamily="50" charset="-128"/>
              </a:rPr>
              <a:t>島根県薬剤師会益田支部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　　　島根県病院薬剤師会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　　　ノバルティスファーマ株式会社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         サノフィ株式会社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 　　　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056" name="テキスト ボックス 13"/>
          <p:cNvSpPr txBox="1">
            <a:spLocks noChangeArrowheads="1"/>
          </p:cNvSpPr>
          <p:nvPr/>
        </p:nvSpPr>
        <p:spPr bwMode="auto">
          <a:xfrm>
            <a:off x="744583" y="4075611"/>
            <a:ext cx="590033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/>
            <a:r>
              <a:rPr lang="ja-JP" altLang="en-US" sz="1600" b="1" dirty="0" smtClean="0">
                <a:latin typeface="ＭＳ Ｐゴシック" pitchFamily="50" charset="-128"/>
                <a:ea typeface="ＭＳ Ｐゴシック" pitchFamily="50" charset="-128"/>
              </a:rPr>
              <a:t>記</a:t>
            </a:r>
            <a:endParaRPr lang="en-US" altLang="ja-JP" sz="6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algn="ctr" defTabSz="914400"/>
            <a:r>
              <a:rPr lang="ja-JP" altLang="en-US" sz="600" b="1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6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日時　：　</a:t>
            </a:r>
            <a:r>
              <a:rPr lang="en-US" altLang="ja-JP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2012</a:t>
            </a:r>
            <a:r>
              <a:rPr lang="ja-JP" altLang="en-US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年</a:t>
            </a:r>
            <a:r>
              <a:rPr lang="en-US" altLang="ja-JP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ja-JP" altLang="en-US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１</a:t>
            </a:r>
            <a:r>
              <a:rPr lang="en-US" altLang="ja-JP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0</a:t>
            </a:r>
            <a:r>
              <a:rPr lang="ja-JP" altLang="en-US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月</a:t>
            </a:r>
            <a:r>
              <a:rPr lang="en-US" altLang="ja-JP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 26</a:t>
            </a:r>
            <a:r>
              <a:rPr lang="ja-JP" altLang="en-US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日（金）  </a:t>
            </a:r>
            <a:r>
              <a:rPr lang="en-US" altLang="ja-JP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19</a:t>
            </a:r>
            <a:r>
              <a:rPr lang="ja-JP" altLang="en-US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時</a:t>
            </a:r>
            <a:r>
              <a:rPr lang="en-US" altLang="ja-JP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15</a:t>
            </a:r>
            <a:r>
              <a:rPr lang="ja-JP" altLang="en-US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分～</a:t>
            </a:r>
            <a:r>
              <a:rPr lang="en-US" altLang="ja-JP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21</a:t>
            </a:r>
            <a:r>
              <a:rPr lang="ja-JP" altLang="en-US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時</a:t>
            </a:r>
            <a:r>
              <a:rPr lang="en-US" altLang="ja-JP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15</a:t>
            </a:r>
            <a:r>
              <a:rPr lang="ja-JP" altLang="en-US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分</a:t>
            </a:r>
          </a:p>
          <a:p>
            <a:pPr defTabSz="914400"/>
            <a:r>
              <a:rPr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会場　：　</a:t>
            </a:r>
            <a:r>
              <a:rPr lang="ja-JP" altLang="en-US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益田地域医療センター医師会病院　</a:t>
            </a:r>
            <a:r>
              <a:rPr lang="en-US" altLang="ja-JP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2</a:t>
            </a:r>
            <a:r>
              <a:rPr lang="ja-JP" altLang="en-US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階会議室</a:t>
            </a:r>
            <a:endParaRPr lang="en-US" altLang="ja-JP" b="1" dirty="0" smtClean="0"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/>
            <a:r>
              <a:rPr lang="ja-JP" altLang="en-US" sz="12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　　　　　　　　</a:t>
            </a:r>
            <a:r>
              <a:rPr lang="ja-JP" altLang="en-US" sz="14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益田</a:t>
            </a:r>
            <a:r>
              <a:rPr lang="zh-TW" altLang="en-US" sz="14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市</a:t>
            </a:r>
            <a:r>
              <a:rPr lang="ja-JP" altLang="en-US" sz="14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遠田町</a:t>
            </a:r>
            <a:r>
              <a:rPr lang="en-US" altLang="ja-JP" sz="14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1917</a:t>
            </a:r>
            <a:r>
              <a:rPr lang="en-US" altLang="zh-TW" sz="14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-</a:t>
            </a:r>
            <a:r>
              <a:rPr lang="en-US" altLang="ja-JP" sz="14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2</a:t>
            </a:r>
            <a:r>
              <a:rPr lang="zh-TW" altLang="en-US" sz="14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</a:t>
            </a:r>
            <a:r>
              <a:rPr lang="en-US" altLang="ja-JP" sz="14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TEL: 0856-22-3611</a:t>
            </a:r>
            <a:r>
              <a:rPr lang="ja-JP" altLang="en-US" sz="14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　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82879" y="52252"/>
            <a:ext cx="640111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ja-JP" alt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益田市医師会学術講演会</a:t>
            </a:r>
            <a:endParaRPr lang="ja-JP" altLang="en-US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09866" y="2860766"/>
            <a:ext cx="643505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ja-JP" altLang="en-US" sz="15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拝啓</a:t>
            </a:r>
            <a:endParaRPr lang="en-US" altLang="ja-JP" sz="1500" b="1" dirty="0" smtClean="0"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/>
            <a:r>
              <a:rPr lang="ja-JP" altLang="en-US" sz="15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時下、先生方におかれましては益々ご清祥のこととお喜び申し上げます。</a:t>
            </a:r>
            <a:endParaRPr lang="en-US" altLang="ja-JP" sz="1500" b="1" dirty="0" smtClean="0"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/>
            <a:r>
              <a:rPr lang="ja-JP" altLang="en-US" sz="15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さて、この度、益田市医師会学術講演会を下記の通り開催させていただきます。</a:t>
            </a:r>
            <a:endParaRPr lang="en-US" altLang="ja-JP" sz="1500" b="1" dirty="0" smtClean="0"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/>
            <a:r>
              <a:rPr lang="ja-JP" altLang="en-US" sz="15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ご多忙とは存じますが万障お繰り合わせの上、ご出席賜りますようご案内</a:t>
            </a:r>
            <a:endParaRPr lang="en-US" altLang="ja-JP" sz="1500" b="1" dirty="0" smtClean="0"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/>
            <a:r>
              <a:rPr lang="ja-JP" altLang="en-US" sz="15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申し上げます。</a:t>
            </a:r>
            <a:endParaRPr lang="en-US" altLang="ja-JP" sz="1500" b="1" dirty="0" smtClean="0"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algn="r" defTabSz="914400"/>
            <a:r>
              <a:rPr lang="ja-JP" altLang="en-US" sz="1500" b="1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謹白</a:t>
            </a:r>
            <a:endParaRPr lang="en-US" altLang="ja-JP" sz="1500" b="1" dirty="0" smtClean="0"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9451" y="9157063"/>
            <a:ext cx="21945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8800" b="1" i="1" dirty="0" smtClean="0">
              <a:ln>
                <a:gradFill flip="none" rotWithShape="1">
                  <a:gsLst>
                    <a:gs pos="90000">
                      <a:schemeClr val="accent5">
                        <a:lumMod val="75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</a:ln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effectLst>
                <a:outerShdw blurRad="190500" dist="38100" dir="18900000" algn="bl" rotWithShape="0">
                  <a:schemeClr val="accent5">
                    <a:lumMod val="40000"/>
                    <a:lumOff val="60000"/>
                    <a:alpha val="56000"/>
                  </a:schemeClr>
                </a:outerShdw>
              </a:effectLst>
              <a:latin typeface="Gungsuh" pitchFamily="18" charset="-127"/>
              <a:ea typeface="Gungsuh" pitchFamily="18" charset="-127"/>
              <a:cs typeface="Aharoni" pitchFamily="2" charset="-79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5987" y="8841018"/>
            <a:ext cx="27944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8800" b="1" i="1" dirty="0" smtClean="0">
              <a:ln>
                <a:gradFill flip="none" rotWithShape="1">
                  <a:gsLst>
                    <a:gs pos="90000">
                      <a:schemeClr val="accent5">
                        <a:lumMod val="75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</a:ln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effectLst>
                <a:outerShdw blurRad="190500" dist="38100" dir="18900000" algn="bl" rotWithShape="0">
                  <a:schemeClr val="accent5">
                    <a:lumMod val="40000"/>
                    <a:lumOff val="60000"/>
                    <a:alpha val="56000"/>
                  </a:schemeClr>
                </a:outerShdw>
              </a:effectLst>
              <a:latin typeface="Gungsuh" pitchFamily="18" charset="-127"/>
              <a:ea typeface="Gungsuh" pitchFamily="18" charset="-127"/>
              <a:cs typeface="Aharoni" pitchFamily="2" charset="-79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05987" y="8841019"/>
            <a:ext cx="36911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　　　　　</a:t>
            </a:r>
            <a:r>
              <a:rPr lang="ja-JP" altLang="en-US" sz="120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　　　　　　　　　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100" dirty="0" smtClean="0">
                <a:latin typeface="ＭＳ Ｐゴシック" pitchFamily="50" charset="-128"/>
                <a:ea typeface="ＭＳ Ｐゴシック" pitchFamily="50" charset="-128"/>
              </a:rPr>
              <a:t>　　　　　　　　　　　　　　　　　　　　　　　　　　　　　　　　　　　　　　　　　　</a:t>
            </a:r>
            <a:endParaRPr lang="en-US" altLang="ja-JP" sz="11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endParaRPr lang="en-US" altLang="ja-JP" sz="11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100" dirty="0" smtClean="0">
                <a:latin typeface="ＭＳ Ｐゴシック" pitchFamily="50" charset="-128"/>
                <a:ea typeface="ＭＳ Ｐゴシック" pitchFamily="50" charset="-128"/>
              </a:rPr>
              <a:t>＊島根県医師会生涯教育講座の単位認定を申請中です。</a:t>
            </a:r>
            <a:endParaRPr lang="en-US" altLang="ja-JP" sz="11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100" dirty="0" smtClean="0">
                <a:latin typeface="ＭＳ Ｐゴシック" pitchFamily="50" charset="-128"/>
                <a:ea typeface="ＭＳ Ｐゴシック" pitchFamily="50" charset="-128"/>
              </a:rPr>
              <a:t>＊島根県病院薬剤師会の参加証を申請中です。</a:t>
            </a:r>
            <a:endParaRPr lang="en-US" altLang="ja-JP" sz="11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defTabSz="914400"/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 　　　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sz="8800" b="1" i="1" dirty="0" smtClean="0">
            <a:ln>
              <a:gradFill flip="none" rotWithShape="1">
                <a:gsLst>
                  <a:gs pos="90000">
                    <a:schemeClr val="accent5">
                      <a:lumMod val="75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path path="circle">
                  <a:fillToRect t="100000" r="100000"/>
                </a:path>
                <a:tileRect l="-100000" b="-100000"/>
              </a:gradFill>
            </a:ln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effectLst>
              <a:outerShdw blurRad="190500" dist="38100" dir="18900000" algn="bl" rotWithShape="0">
                <a:schemeClr val="accent5">
                  <a:lumMod val="40000"/>
                  <a:lumOff val="60000"/>
                  <a:alpha val="56000"/>
                </a:schemeClr>
              </a:outerShdw>
            </a:effectLst>
            <a:latin typeface="Gungsuh" pitchFamily="18" charset="-127"/>
            <a:ea typeface="Gungsuh" pitchFamily="18" charset="-127"/>
            <a:cs typeface="Aharoni" pitchFamily="2" charset="-79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62</Words>
  <Application>Microsoft Office PowerPoint</Application>
  <PresentationFormat>A4 210 x 297 mm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1_Office テーマ</vt:lpstr>
      <vt:lpstr>スライド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art 6</dc:creator>
  <cp:lastModifiedBy>jp021092</cp:lastModifiedBy>
  <cp:revision>76</cp:revision>
  <dcterms:created xsi:type="dcterms:W3CDTF">2010-01-29T03:44:06Z</dcterms:created>
  <dcterms:modified xsi:type="dcterms:W3CDTF">2012-10-04T00:11:59Z</dcterms:modified>
</cp:coreProperties>
</file>